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640" cy="56696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2023-04-25T13:52:34Z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